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3" r:id="rId4"/>
    <p:sldId id="267" r:id="rId5"/>
    <p:sldId id="257" r:id="rId6"/>
    <p:sldId id="258" r:id="rId7"/>
    <p:sldId id="259" r:id="rId8"/>
    <p:sldId id="261" r:id="rId9"/>
    <p:sldId id="271" r:id="rId10"/>
    <p:sldId id="265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5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620000" cy="525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6858000" cy="353943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u="sng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Sociology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সমাজবিজ্ঞানীর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অধ্যয়ন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d-gpsa-400x264.jpg"/>
          <p:cNvPicPr>
            <a:picLocks noChangeAspect="1"/>
          </p:cNvPicPr>
          <p:nvPr/>
        </p:nvPicPr>
        <p:blipFill>
          <a:blip r:embed="rId2" cstate="print"/>
          <a:srcRect l="3646" t="27349" r="3368" b="9749"/>
          <a:stretch>
            <a:fillRect/>
          </a:stretch>
        </p:blipFill>
        <p:spPr>
          <a:xfrm>
            <a:off x="228600" y="762000"/>
            <a:ext cx="4224130" cy="2286000"/>
          </a:xfrm>
          <a:prstGeom prst="rect">
            <a:avLst/>
          </a:prstGeom>
        </p:spPr>
      </p:pic>
      <p:pic>
        <p:nvPicPr>
          <p:cNvPr id="4" name="Picture 3" descr="8403179155_79f235054f_o.jpg"/>
          <p:cNvPicPr>
            <a:picLocks noChangeAspect="1"/>
          </p:cNvPicPr>
          <p:nvPr/>
        </p:nvPicPr>
        <p:blipFill>
          <a:blip r:embed="rId3" cstate="print"/>
          <a:srcRect l="11290" t="20430" r="9678" b="8602"/>
          <a:stretch>
            <a:fillRect/>
          </a:stretch>
        </p:blipFill>
        <p:spPr>
          <a:xfrm>
            <a:off x="5105400" y="228600"/>
            <a:ext cx="37338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0"/>
            <a:ext cx="1752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actory-of-German-retaile-007.jpg"/>
          <p:cNvPicPr>
            <a:picLocks noChangeAspect="1"/>
          </p:cNvPicPr>
          <p:nvPr/>
        </p:nvPicPr>
        <p:blipFill>
          <a:blip r:embed="rId4" cstate="print"/>
          <a:srcRect l="6957" t="2899" r="23478"/>
          <a:stretch>
            <a:fillRect/>
          </a:stretch>
        </p:blipFill>
        <p:spPr>
          <a:xfrm>
            <a:off x="228600" y="3352800"/>
            <a:ext cx="2957015" cy="2476500"/>
          </a:xfrm>
          <a:prstGeom prst="rect">
            <a:avLst/>
          </a:prstGeom>
        </p:spPr>
      </p:pic>
      <p:pic>
        <p:nvPicPr>
          <p:cNvPr id="7" name="Picture 6" descr="_MG_4477.jpg"/>
          <p:cNvPicPr>
            <a:picLocks noChangeAspect="1"/>
          </p:cNvPicPr>
          <p:nvPr/>
        </p:nvPicPr>
        <p:blipFill>
          <a:blip r:embed="rId5" cstate="print"/>
          <a:srcRect l="15151" t="10101"/>
          <a:stretch>
            <a:fillRect/>
          </a:stretch>
        </p:blipFill>
        <p:spPr>
          <a:xfrm>
            <a:off x="3276600" y="3156438"/>
            <a:ext cx="1905000" cy="2710962"/>
          </a:xfrm>
          <a:prstGeom prst="rect">
            <a:avLst/>
          </a:prstGeom>
        </p:spPr>
      </p:pic>
      <p:pic>
        <p:nvPicPr>
          <p:cNvPr id="8" name="Picture 7" descr="bangladesh-school-beatings-2010-7-21-7-15-28.jpg"/>
          <p:cNvPicPr>
            <a:picLocks noChangeAspect="1"/>
          </p:cNvPicPr>
          <p:nvPr/>
        </p:nvPicPr>
        <p:blipFill>
          <a:blip r:embed="rId6" cstate="print"/>
          <a:srcRect t="4972" r="9166" b="4972"/>
          <a:stretch>
            <a:fillRect/>
          </a:stretch>
        </p:blipFill>
        <p:spPr>
          <a:xfrm>
            <a:off x="5452533" y="2971800"/>
            <a:ext cx="3539067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6096000"/>
            <a:ext cx="56388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28800"/>
            <a:ext cx="8686800" cy="286232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এ্যাসাইনমেন্ট</a:t>
            </a:r>
            <a:endParaRPr lang="en-US" sz="3600" b="1" u="sng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সমাজকে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590800"/>
            <a:ext cx="2057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838200"/>
            <a:ext cx="3124200" cy="1569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ociology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3810000" cy="465147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lobe_w_book.gif"/>
          <p:cNvPicPr>
            <a:picLocks noChangeAspect="1"/>
          </p:cNvPicPr>
          <p:nvPr/>
        </p:nvPicPr>
        <p:blipFill>
          <a:blip r:embed="rId3" cstate="print"/>
          <a:srcRect t="3747" r="4378"/>
          <a:stretch>
            <a:fillRect/>
          </a:stretch>
        </p:blipFill>
        <p:spPr>
          <a:xfrm>
            <a:off x="5410200" y="3048000"/>
            <a:ext cx="3405188" cy="3260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467600" cy="4216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4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------</a:t>
            </a:r>
          </a:p>
          <a:p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শব্দগত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সমাজবিজ্ঞানীর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সমাজবিজ্ঞানকে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gustecomte3.jpg"/>
          <p:cNvPicPr>
            <a:picLocks noChangeAspect="1"/>
          </p:cNvPicPr>
          <p:nvPr/>
        </p:nvPicPr>
        <p:blipFill>
          <a:blip r:embed="rId2" cstate="print"/>
          <a:srcRect l="7317" t="2439" r="14634"/>
          <a:stretch>
            <a:fillRect/>
          </a:stretch>
        </p:blipFill>
        <p:spPr>
          <a:xfrm>
            <a:off x="2971800" y="1219200"/>
            <a:ext cx="2438400" cy="30480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4495800"/>
            <a:ext cx="47244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ফরাসী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নীতিশাস্ত্রবিদ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অগাস্ট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কোঁত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Auguste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Comte)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1447800"/>
            <a:ext cx="3048000" cy="26161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(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Sociology)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১৮৩৯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457200"/>
            <a:ext cx="3048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জনক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flipH="1">
            <a:off x="4876800" y="1752600"/>
            <a:ext cx="788146" cy="43871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1800" y="1752600"/>
            <a:ext cx="685800" cy="457200"/>
          </a:xfrm>
          <a:prstGeom prst="straightConnector1">
            <a:avLst/>
          </a:prstGeom>
          <a:ln w="28575" cmpd="sng">
            <a:solidFill>
              <a:schemeClr val="tx1"/>
            </a:solidFill>
            <a:bevel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114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1219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05000" y="990600"/>
            <a:ext cx="1295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990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socius</a:t>
            </a:r>
            <a:endParaRPr lang="en-US" sz="3200" b="1" dirty="0"/>
          </a:p>
        </p:txBody>
      </p:sp>
      <p:sp>
        <p:nvSpPr>
          <p:cNvPr id="10" name="Oval 9"/>
          <p:cNvSpPr/>
          <p:nvPr/>
        </p:nvSpPr>
        <p:spPr>
          <a:xfrm>
            <a:off x="5562600" y="990600"/>
            <a:ext cx="12192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15000" y="1066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logos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2209800"/>
            <a:ext cx="2438400" cy="1200329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SOCIOLOGY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3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3276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1447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4648200"/>
            <a:ext cx="3962400" cy="2000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পঠন-পাঠন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152400"/>
            <a:ext cx="1828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শব্দগত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3429000"/>
            <a:ext cx="67056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allAtOnce"/>
      <p:bldP spid="6" grpId="0" animBg="1"/>
      <p:bldP spid="9" grpId="0" build="allAtOnce"/>
      <p:bldP spid="10" grpId="0" animBg="1"/>
      <p:bldP spid="11" grpId="0" build="allAtOnce"/>
      <p:bldP spid="13" grpId="0" build="p" animBg="1"/>
      <p:bldP spid="23" grpId="0" build="allAtOnce"/>
      <p:bldP spid="16" grpId="0" build="allAtOnce"/>
      <p:bldP spid="21" grpId="0" build="p" animBg="1"/>
      <p:bldP spid="25" grpId="0" build="allAtOnce" animBg="1"/>
      <p:bldP spid="2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5791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সমাজবিজ্ঞানী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28956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এমিল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ডুর্খেইম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E. Durkheim)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4191000"/>
            <a:ext cx="25146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কোভালেভস্কী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Kovalevsky)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524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3528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486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ক্রিয়া-কর্ম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কার্যাবলীর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emile durkheim.jpg"/>
          <p:cNvPicPr>
            <a:picLocks noChangeAspect="1"/>
          </p:cNvPicPr>
          <p:nvPr/>
        </p:nvPicPr>
        <p:blipFill>
          <a:blip r:embed="rId2" cstate="print"/>
          <a:srcRect l="9588" t="4000" r="7483" b="16000"/>
          <a:stretch>
            <a:fillRect/>
          </a:stretch>
        </p:blipFill>
        <p:spPr>
          <a:xfrm>
            <a:off x="685800" y="685800"/>
            <a:ext cx="1600200" cy="21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31872_Weber-M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191000"/>
            <a:ext cx="1827068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kovalevsky.jpg"/>
          <p:cNvPicPr>
            <a:picLocks noChangeAspect="1"/>
          </p:cNvPicPr>
          <p:nvPr/>
        </p:nvPicPr>
        <p:blipFill>
          <a:blip r:embed="rId4" cstate="print"/>
          <a:srcRect t="5000" r="33929"/>
          <a:stretch>
            <a:fillRect/>
          </a:stretch>
        </p:blipFill>
        <p:spPr>
          <a:xfrm>
            <a:off x="6705600" y="2209800"/>
            <a:ext cx="1524000" cy="195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6172200"/>
            <a:ext cx="28956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ম্যাক্স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ওয়েবার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 Max Weber)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6" grpId="0" build="allAtOnce"/>
      <p:bldP spid="7" grpId="0" build="allAtOnce"/>
      <p:bldP spid="8" grpId="0" build="allAtOnce"/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67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সমাজবিজ্ঞানীগণের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914400"/>
            <a:ext cx="25146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স্মেলসার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(Neil J.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Smelser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286000"/>
            <a:ext cx="28194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শেফার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Richard T. Schaefer)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4191000"/>
            <a:ext cx="24384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পপেনো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(David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Popenoe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0574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রবার্টসন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 Robertson)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6488668"/>
            <a:ext cx="2286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স্কট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 William P. Scott)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914400"/>
            <a:ext cx="2286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অধ্যয়ন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057400"/>
            <a:ext cx="2667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সুশৃংখল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নিয়মতান্ত্রিক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3200400"/>
            <a:ext cx="19812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সুশৃংখল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বস্তুনিষ্ঠ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অধ্যয়ন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86400"/>
            <a:ext cx="22098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অধ্যয়ন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791200"/>
            <a:ext cx="25146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2000" dirty="0"/>
          </a:p>
        </p:txBody>
      </p:sp>
      <p:pic>
        <p:nvPicPr>
          <p:cNvPr id="13" name="Picture 12" descr="social relation-final.jpg"/>
          <p:cNvPicPr>
            <a:picLocks noChangeAspect="1"/>
          </p:cNvPicPr>
          <p:nvPr/>
        </p:nvPicPr>
        <p:blipFill>
          <a:blip r:embed="rId2" cstate="print"/>
          <a:srcRect l="810" t="794" r="3704" b="2381"/>
          <a:stretch>
            <a:fillRect/>
          </a:stretch>
        </p:blipFill>
        <p:spPr>
          <a:xfrm>
            <a:off x="6172200" y="0"/>
            <a:ext cx="2971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PHAST 2009 A small group of people laughing.jpg"/>
          <p:cNvPicPr>
            <a:picLocks noChangeAspect="1"/>
          </p:cNvPicPr>
          <p:nvPr/>
        </p:nvPicPr>
        <p:blipFill>
          <a:blip r:embed="rId3" cstate="print"/>
          <a:srcRect l="16666" t="4033" r="7500" b="6390"/>
          <a:stretch>
            <a:fillRect/>
          </a:stretch>
        </p:blipFill>
        <p:spPr>
          <a:xfrm>
            <a:off x="2971800" y="4648200"/>
            <a:ext cx="3124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group-of-people-walking,behaving.jpg"/>
          <p:cNvPicPr>
            <a:picLocks noChangeAspect="1"/>
          </p:cNvPicPr>
          <p:nvPr/>
        </p:nvPicPr>
        <p:blipFill>
          <a:blip r:embed="rId4" cstate="print"/>
          <a:srcRect l="3787" t="7541" r="5313"/>
          <a:stretch>
            <a:fillRect/>
          </a:stretch>
        </p:blipFill>
        <p:spPr>
          <a:xfrm>
            <a:off x="0" y="1219200"/>
            <a:ext cx="28194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social relationshi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2895600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habiraiscoco.jpg"/>
          <p:cNvPicPr>
            <a:picLocks noChangeAspect="1"/>
          </p:cNvPicPr>
          <p:nvPr/>
        </p:nvPicPr>
        <p:blipFill>
          <a:blip r:embed="rId6" cstate="print"/>
          <a:srcRect l="17000" t="36667" r="15000" b="10000"/>
          <a:stretch>
            <a:fillRect/>
          </a:stretch>
        </p:blipFill>
        <p:spPr>
          <a:xfrm>
            <a:off x="6172200" y="2819400"/>
            <a:ext cx="2971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0"/>
            <a:ext cx="457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অধ্যয়ন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3048000"/>
            <a:ext cx="27432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স্মেলসার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(Neil J.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Smelser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733800"/>
            <a:ext cx="3733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সুশৃংখল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নিয়মতান্ত্রিক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3886200"/>
            <a:ext cx="33528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শেফার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/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Richard T. Schaefer)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724400"/>
            <a:ext cx="57912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সুশৃংখল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বস্তুনিষ্ঠ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অধ্যয়ন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4800600"/>
            <a:ext cx="2667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পপেনো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(David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Popenoe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486400"/>
            <a:ext cx="5715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5486400"/>
            <a:ext cx="2286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রবার্টসন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 Robertson)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6172200"/>
            <a:ext cx="48006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6248400"/>
            <a:ext cx="2667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স্কট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 William P. Scott)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iversity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2895600" cy="288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sociology.jpg"/>
          <p:cNvPicPr>
            <a:picLocks noChangeAspect="1"/>
          </p:cNvPicPr>
          <p:nvPr/>
        </p:nvPicPr>
        <p:blipFill>
          <a:blip r:embed="rId3" cstate="print"/>
          <a:srcRect l="5952" t="11401" r="9523" b="30701"/>
          <a:stretch>
            <a:fillRect/>
          </a:stretch>
        </p:blipFill>
        <p:spPr>
          <a:xfrm>
            <a:off x="4191000" y="152400"/>
            <a:ext cx="4114800" cy="269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19200" y="228600"/>
            <a:ext cx="6934200" cy="4800601"/>
            <a:chOff x="1219200" y="228600"/>
            <a:chExt cx="6934200" cy="4800601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 descr="8403179155_79f235054f_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3140" y="228600"/>
              <a:ext cx="2116023" cy="1440180"/>
            </a:xfrm>
            <a:prstGeom prst="rect">
              <a:avLst/>
            </a:prstGeom>
          </p:spPr>
        </p:pic>
        <p:pic>
          <p:nvPicPr>
            <p:cNvPr id="4" name="Picture 3" descr="Factory-of-German-retaile-0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6933" y="228600"/>
              <a:ext cx="1958700" cy="1535883"/>
            </a:xfrm>
            <a:prstGeom prst="rect">
              <a:avLst/>
            </a:prstGeom>
          </p:spPr>
        </p:pic>
        <p:pic>
          <p:nvPicPr>
            <p:cNvPr id="5" name="Picture 4" descr="_MG_447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343" y="1668780"/>
              <a:ext cx="1822791" cy="1948114"/>
            </a:xfrm>
            <a:prstGeom prst="rect">
              <a:avLst/>
            </a:prstGeom>
          </p:spPr>
        </p:pic>
        <p:pic>
          <p:nvPicPr>
            <p:cNvPr id="6" name="Picture 5" descr="10eee469234f49938ed3a3d66b6f9aa7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219200" y="1428750"/>
              <a:ext cx="1367093" cy="1708084"/>
            </a:xfrm>
            <a:prstGeom prst="rect">
              <a:avLst/>
            </a:prstGeom>
          </p:spPr>
        </p:pic>
        <p:pic>
          <p:nvPicPr>
            <p:cNvPr id="7" name="Picture 6" descr="2009-01-04__b50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6155923" y="1640906"/>
              <a:ext cx="1997476" cy="1864294"/>
            </a:xfrm>
            <a:prstGeom prst="rect">
              <a:avLst/>
            </a:prstGeom>
          </p:spPr>
        </p:pic>
        <p:pic>
          <p:nvPicPr>
            <p:cNvPr id="8" name="Picture 7" descr="socialrelationships.jpg"/>
            <p:cNvPicPr>
              <a:picLocks noChangeAspect="1"/>
            </p:cNvPicPr>
            <p:nvPr/>
          </p:nvPicPr>
          <p:blipFill>
            <a:blip r:embed="rId7" cstate="print"/>
            <a:srcRect t="37629" r="800" b="13131"/>
            <a:stretch>
              <a:fillRect/>
            </a:stretch>
          </p:blipFill>
          <p:spPr>
            <a:xfrm>
              <a:off x="4327634" y="1676400"/>
              <a:ext cx="1833180" cy="1905000"/>
            </a:xfrm>
            <a:prstGeom prst="rect">
              <a:avLst/>
            </a:prstGeom>
          </p:spPr>
        </p:pic>
        <p:pic>
          <p:nvPicPr>
            <p:cNvPr id="9" name="Picture 8" descr="PG_11212.jpg"/>
            <p:cNvPicPr>
              <a:picLocks noChangeAspect="1"/>
            </p:cNvPicPr>
            <p:nvPr/>
          </p:nvPicPr>
          <p:blipFill>
            <a:blip r:embed="rId8" cstate="print"/>
            <a:srcRect l="19334" t="6000" r="19333" b="14000"/>
            <a:stretch>
              <a:fillRect/>
            </a:stretch>
          </p:blipFill>
          <p:spPr>
            <a:xfrm>
              <a:off x="2510343" y="3649028"/>
              <a:ext cx="1822791" cy="1380173"/>
            </a:xfrm>
            <a:prstGeom prst="rect">
              <a:avLst/>
            </a:prstGeom>
          </p:spPr>
        </p:pic>
        <p:pic>
          <p:nvPicPr>
            <p:cNvPr id="10" name="Picture 9" descr="bd-gpsa-400x264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9975" y="3505200"/>
              <a:ext cx="2073425" cy="1524001"/>
            </a:xfrm>
            <a:prstGeom prst="rect">
              <a:avLst/>
            </a:prstGeom>
          </p:spPr>
        </p:pic>
        <p:pic>
          <p:nvPicPr>
            <p:cNvPr id="11" name="Picture 10" descr="religious-symbols-t8326.jpg"/>
            <p:cNvPicPr>
              <a:picLocks noChangeAspect="1"/>
            </p:cNvPicPr>
            <p:nvPr/>
          </p:nvPicPr>
          <p:blipFill>
            <a:blip r:embed="rId10" cstate="print"/>
            <a:srcRect l="20000" t="5273" r="20000" b="7627"/>
            <a:stretch>
              <a:fillRect/>
            </a:stretch>
          </p:blipFill>
          <p:spPr>
            <a:xfrm>
              <a:off x="4333134" y="3649027"/>
              <a:ext cx="1746841" cy="1356837"/>
            </a:xfrm>
            <a:prstGeom prst="rect">
              <a:avLst/>
            </a:prstGeom>
          </p:spPr>
        </p:pic>
        <p:pic>
          <p:nvPicPr>
            <p:cNvPr id="12" name="Picture 11" descr="project3.jpg"/>
            <p:cNvPicPr>
              <a:picLocks noChangeAspect="1"/>
            </p:cNvPicPr>
            <p:nvPr/>
          </p:nvPicPr>
          <p:blipFill>
            <a:blip r:embed="rId11" cstate="print"/>
            <a:srcRect l="3498" t="11415" r="56890" b="11415"/>
            <a:stretch>
              <a:fillRect/>
            </a:stretch>
          </p:blipFill>
          <p:spPr>
            <a:xfrm>
              <a:off x="1219200" y="3108960"/>
              <a:ext cx="1367093" cy="1920240"/>
            </a:xfrm>
            <a:prstGeom prst="rect">
              <a:avLst/>
            </a:prstGeom>
          </p:spPr>
        </p:pic>
        <p:pic>
          <p:nvPicPr>
            <p:cNvPr id="13" name="Picture 12" descr="300px-The_looking_glass_self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59331" y="228600"/>
              <a:ext cx="1594069" cy="1447800"/>
            </a:xfrm>
            <a:prstGeom prst="rect">
              <a:avLst/>
            </a:prstGeom>
          </p:spPr>
        </p:pic>
        <p:pic>
          <p:nvPicPr>
            <p:cNvPr id="14" name="Picture 13" descr="shutterstock_80259283.jpg"/>
            <p:cNvPicPr>
              <a:picLocks noChangeAspect="1"/>
            </p:cNvPicPr>
            <p:nvPr/>
          </p:nvPicPr>
          <p:blipFill>
            <a:blip r:embed="rId13" cstate="print"/>
            <a:srcRect r="20000"/>
            <a:stretch>
              <a:fillRect/>
            </a:stretch>
          </p:blipFill>
          <p:spPr>
            <a:xfrm>
              <a:off x="1219200" y="228600"/>
              <a:ext cx="1367093" cy="127515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143000" y="5181600"/>
            <a:ext cx="70104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এমনই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বস্তুনিষ্ঠভাবে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দৃষ্টিকোণ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সমাজবদ্ধ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আচার-আচরণ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পারষ্পরিক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367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Rumana</dc:creator>
  <cp:lastModifiedBy>Rumana</cp:lastModifiedBy>
  <cp:revision>69</cp:revision>
  <dcterms:created xsi:type="dcterms:W3CDTF">2006-08-16T00:00:00Z</dcterms:created>
  <dcterms:modified xsi:type="dcterms:W3CDTF">2013-07-22T15:50:37Z</dcterms:modified>
</cp:coreProperties>
</file>